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9" r:id="rId2"/>
    <p:sldId id="271" r:id="rId3"/>
  </p:sldIdLst>
  <p:sldSz cx="9144000" cy="6858000" type="screen4x3"/>
  <p:notesSz cx="7102475" cy="93694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14" d="100"/>
          <a:sy n="114" d="100"/>
        </p:scale>
        <p:origin x="1446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2" d="100"/>
        <a:sy n="11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8752" y="321184"/>
            <a:ext cx="8423210" cy="788359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 smtClean="0"/>
              <a:t>Draft Agenda Split 2015</a:t>
            </a:r>
            <a:endParaRPr lang="en-US" dirty="0"/>
          </a:p>
        </p:txBody>
      </p:sp>
      <p:pic>
        <p:nvPicPr>
          <p:cNvPr id="4" name="Picture 3" descr="http://assets.lemeridienlavsplit.com/XLGallery/Le_Meridien_lav_Infinity_pool_view_from_the_sea.jpg"/>
          <p:cNvPicPr/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06437" y="1423987"/>
            <a:ext cx="8229599" cy="457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9205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C59D48-0692-C846-BF4F-0303ABA5F1EE}" type="datetimeFigureOut">
              <a:rPr lang="en-US" smtClean="0"/>
              <a:t>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07C4682-C18D-8E44-B880-CEDB065331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180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C59D48-0692-C846-BF4F-0303ABA5F1EE}" type="datetimeFigureOut">
              <a:rPr lang="en-US" smtClean="0"/>
              <a:t>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07C4682-C18D-8E44-B880-CEDB065331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422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649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cs-CZ" dirty="0" smtClean="0"/>
              <a:t>Day 1 afternoon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C59D48-0692-C846-BF4F-0303ABA5F1EE}" type="datetimeFigureOut">
              <a:rPr lang="en-US" smtClean="0"/>
              <a:t>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2725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C59D48-0692-C846-BF4F-0303ABA5F1EE}" type="datetimeFigureOut">
              <a:rPr lang="en-US" smtClean="0"/>
              <a:t>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07C4682-C18D-8E44-B880-CEDB065331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777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C59D48-0692-C846-BF4F-0303ABA5F1EE}" type="datetimeFigureOut">
              <a:rPr lang="en-US" smtClean="0"/>
              <a:t>2/27/2015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07C4682-C18D-8E44-B880-CEDB065331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647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C59D48-0692-C846-BF4F-0303ABA5F1EE}" type="datetimeFigureOut">
              <a:rPr lang="en-US" smtClean="0"/>
              <a:t>2/27/2015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07C4682-C18D-8E44-B880-CEDB065331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604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C59D48-0692-C846-BF4F-0303ABA5F1EE}" type="datetimeFigureOut">
              <a:rPr lang="en-US" smtClean="0"/>
              <a:t>2/27/2015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07C4682-C18D-8E44-B880-CEDB065331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745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C59D48-0692-C846-BF4F-0303ABA5F1EE}" type="datetimeFigureOut">
              <a:rPr lang="en-US" smtClean="0"/>
              <a:t>2/27/2015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07C4682-C18D-8E44-B880-CEDB065331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266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C59D48-0692-C846-BF4F-0303ABA5F1EE}" type="datetimeFigureOut">
              <a:rPr lang="en-US" smtClean="0"/>
              <a:t>2/27/2015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07C4682-C18D-8E44-B880-CEDB065331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577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C59D48-0692-C846-BF4F-0303ABA5F1EE}" type="datetimeFigureOut">
              <a:rPr lang="en-US" smtClean="0"/>
              <a:t>2/27/2015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07C4682-C18D-8E44-B880-CEDB065331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506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26692" y="6252288"/>
            <a:ext cx="8394700" cy="27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901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3644" y="2650921"/>
            <a:ext cx="7896349" cy="1730329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tx2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PLG CEE Spring Conference 2015 </a:t>
            </a:r>
            <a:r>
              <a:rPr lang="cs-CZ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cs-CZ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cs-CZ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cs-CZ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cs-CZ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Sponsorship Opportunities</a:t>
            </a:r>
            <a:br>
              <a:rPr lang="cs-CZ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cs-CZ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cs-CZ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cs-CZ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cs-CZ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cs-CZ" sz="3100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May 21-22, 2015</a:t>
            </a:r>
            <a:br>
              <a:rPr lang="cs-CZ" sz="3100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cs-CZ" sz="3100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Hotel Meridian</a:t>
            </a:r>
            <a:br>
              <a:rPr lang="cs-CZ" sz="3100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cs-CZ" sz="3100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Split, Croatia</a:t>
            </a:r>
            <a:endParaRPr lang="en-US" sz="3600" dirty="0">
              <a:solidFill>
                <a:schemeClr val="bg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0084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8485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tx2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Sponsorship Opportunities</a:t>
            </a:r>
            <a:endParaRPr lang="en-US" dirty="0">
              <a:solidFill>
                <a:schemeClr val="tx2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5250"/>
            <a:ext cx="8229600" cy="4892878"/>
          </a:xfrm>
        </p:spPr>
        <p:txBody>
          <a:bodyPr>
            <a:normAutofit/>
          </a:bodyPr>
          <a:lstStyle/>
          <a:p>
            <a:r>
              <a:rPr lang="cs-CZ" sz="18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Platinum Sponsor: € 1.200</a:t>
            </a:r>
          </a:p>
          <a:p>
            <a:pPr lvl="1"/>
            <a:r>
              <a:rPr lang="cs-CZ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Prominent space for a booth for company materials, or, 10 minutes advertisment time slot prior or after speaker´s presentation</a:t>
            </a:r>
          </a:p>
          <a:p>
            <a:pPr lvl="1"/>
            <a:r>
              <a:rPr lang="cs-CZ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Logo in the meeting room, at the dinner, the PLG CEE website and final Conference announcement/flyer</a:t>
            </a:r>
          </a:p>
          <a:p>
            <a:pPr lvl="1"/>
            <a:r>
              <a:rPr lang="cs-CZ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A4 advert in the delegate pack</a:t>
            </a:r>
          </a:p>
          <a:p>
            <a:r>
              <a:rPr lang="cs-CZ" sz="18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Gold </a:t>
            </a:r>
            <a:r>
              <a:rPr lang="cs-CZ" sz="1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Sponsor: € </a:t>
            </a:r>
            <a:r>
              <a:rPr lang="cs-CZ" sz="18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1.000</a:t>
            </a:r>
            <a:endParaRPr lang="cs-CZ" sz="18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/>
            <a:r>
              <a:rPr lang="cs-CZ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 </a:t>
            </a:r>
            <a:r>
              <a:rPr lang="cs-CZ" sz="1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space for a booth for company materials, or, </a:t>
            </a:r>
            <a:r>
              <a:rPr lang="cs-CZ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5 </a:t>
            </a:r>
            <a:r>
              <a:rPr lang="cs-CZ" sz="1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minutes advertisment time slot prior or after speaker´s presentation</a:t>
            </a:r>
          </a:p>
          <a:p>
            <a:pPr lvl="1"/>
            <a:r>
              <a:rPr lang="cs-CZ" sz="1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Logo </a:t>
            </a:r>
            <a:r>
              <a:rPr lang="cs-CZ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 the meeting room, at the </a:t>
            </a:r>
            <a:r>
              <a:rPr lang="cs-CZ" sz="1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PLG CEE </a:t>
            </a:r>
            <a:r>
              <a:rPr lang="cs-CZ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website and final Conference announcement/flyer</a:t>
            </a:r>
            <a:endParaRPr lang="cs-CZ" sz="1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/>
            <a:r>
              <a:rPr lang="cs-CZ" sz="1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A4 advert in the delegate </a:t>
            </a:r>
            <a:r>
              <a:rPr lang="cs-CZ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pack</a:t>
            </a:r>
          </a:p>
          <a:p>
            <a:r>
              <a:rPr lang="cs-CZ" sz="18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Silver </a:t>
            </a:r>
            <a:r>
              <a:rPr lang="cs-CZ" sz="1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Sponsor: € </a:t>
            </a:r>
            <a:r>
              <a:rPr lang="cs-CZ" sz="18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800</a:t>
            </a:r>
            <a:endParaRPr lang="cs-CZ" sz="18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/>
            <a:r>
              <a:rPr lang="cs-CZ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Logo at the </a:t>
            </a:r>
            <a:r>
              <a:rPr lang="cs-CZ" sz="1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PLG CEE </a:t>
            </a:r>
            <a:r>
              <a:rPr lang="cs-CZ" sz="1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website and final Conference announcement/flyer</a:t>
            </a:r>
            <a:endParaRPr lang="cs-CZ" sz="1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/>
            <a:r>
              <a:rPr lang="cs-CZ" sz="1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A4 advert in the delegate pack</a:t>
            </a:r>
          </a:p>
          <a:p>
            <a:endParaRPr lang="cs-CZ" sz="1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cs-CZ" sz="18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/>
            <a:endParaRPr lang="en-US" sz="1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543574"/>
      </p:ext>
    </p:extLst>
  </p:cSld>
  <p:clrMapOvr>
    <a:masterClrMapping/>
  </p:clrMapOvr>
</p:sld>
</file>

<file path=ppt/theme/theme1.xml><?xml version="1.0" encoding="utf-8"?>
<a:theme xmlns:a="http://schemas.openxmlformats.org/drawingml/2006/main" name="PLG-CE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PLG-CEE</Template>
  <TotalTime>941</TotalTime>
  <Words>125</Words>
  <Application>Microsoft Office PowerPoint</Application>
  <PresentationFormat>Presentación en pantalla 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 Unicode MS</vt:lpstr>
      <vt:lpstr>Arial</vt:lpstr>
      <vt:lpstr>Rockwell</vt:lpstr>
      <vt:lpstr>PLG-CEE</vt:lpstr>
      <vt:lpstr>PLG CEE Spring Conference 2015   Sponsorship Opportunities   May 21-22, 2015 Hotel Meridian Split, Croatia</vt:lpstr>
      <vt:lpstr>Sponsorship Opportunities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VR</dc:creator>
  <cp:lastModifiedBy>DRIMWAY</cp:lastModifiedBy>
  <cp:revision>52</cp:revision>
  <cp:lastPrinted>2014-12-19T16:46:16Z</cp:lastPrinted>
  <dcterms:created xsi:type="dcterms:W3CDTF">2014-07-04T11:47:35Z</dcterms:created>
  <dcterms:modified xsi:type="dcterms:W3CDTF">2015-02-27T08:46:27Z</dcterms:modified>
</cp:coreProperties>
</file>